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39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Аннинский детский сад № 7 общеразвивающего вида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Правильное питание – здоровые дети».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5107395"/>
            <a:ext cx="3996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Подготовила: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Викторовна,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ВВК.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43083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2021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avatars.mds.yandex.net/get-zen_doc/1677529/pub_5d1e13e87cb0a100ae25e0d0_5d1e15dd1fd98a00ad4d365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625566"/>
            <a:ext cx="3816424" cy="2145678"/>
          </a:xfrm>
          <a:prstGeom prst="rect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374290">
            <a:off x="363092" y="772379"/>
            <a:ext cx="308149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 книжек – малышек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Вредные продукты»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связной\Desktop\IMG_20210310_101913_resized_20210310_1250014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0"/>
          <a:stretch/>
        </p:blipFill>
        <p:spPr bwMode="auto">
          <a:xfrm>
            <a:off x="3888885" y="192758"/>
            <a:ext cx="2450661" cy="2941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язной\Desktop\здоровье питание\Attachments_elena1973anna@gmail.com_2021-03-12_10-04-11\IMG_20210312_100050_resized_20210312_1004059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-1" r="6881" b="382"/>
          <a:stretch/>
        </p:blipFill>
        <p:spPr bwMode="auto">
          <a:xfrm rot="9561676">
            <a:off x="1093110" y="1962344"/>
            <a:ext cx="2663812" cy="1991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рабочие документы\сажаем огород\DSCN2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9008">
            <a:off x="5220072" y="3717032"/>
            <a:ext cx="3096344" cy="1995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277522">
            <a:off x="4057884" y="5477109"/>
            <a:ext cx="308149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  «Овощи и фрукты»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1.bp.blogspot.com/-iVzGS4vizTU/Wr50-KtFNQI/AAAAAAAAO_A/4iO7U7yiGSEaMdFeUtt4QMXj6W1YDiTtgCLcBGAs/s1600/%25D0%25B5%25D0%25B4%25D0%25B0_DoV%2B%25287%25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9" y="4621430"/>
            <a:ext cx="2976909" cy="2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36004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Наши детки -молодцы! -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Посадили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огурцы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Что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бы дело шло на лад,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Посадили и салат.</a:t>
            </a:r>
          </a:p>
          <a:p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3" descr="E:\сажаем огород\сажаем огород\DSCN2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42">
            <a:off x="3707904" y="234931"/>
            <a:ext cx="2875663" cy="21567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 descr="E:\сажаем огород\сажаем огород\DSCN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262">
            <a:off x="6259877" y="779537"/>
            <a:ext cx="288031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E:\сажаем огород\сажаем огород\DSCN2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1520"/>
            <a:ext cx="2273476" cy="24649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 descr="E:\сажаем огород\сажаем огород\DSCN21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294">
            <a:off x="6144873" y="4187178"/>
            <a:ext cx="2789279" cy="20919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8" name="Picture 2" descr="D:\детский сад\122353417_lukrepychatyiyykartinkidlyadeteyy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4" y="4725144"/>
            <a:ext cx="1371500" cy="1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вязной\Desktop\IMG-20210322-WA0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310">
            <a:off x="3517042" y="4093289"/>
            <a:ext cx="2783896" cy="2087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7944" y="6247659"/>
            <a:ext cx="439248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Посадка лука на витамины детям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SCN2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090">
            <a:off x="158662" y="820468"/>
            <a:ext cx="3000334" cy="22502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3" descr="E:\DSCN2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931">
            <a:off x="6073665" y="660444"/>
            <a:ext cx="2943610" cy="22077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 rot="525067">
            <a:off x="6442467" y="2905697"/>
            <a:ext cx="202478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«Луковое дерево»</a:t>
            </a:r>
          </a:p>
        </p:txBody>
      </p:sp>
      <p:sp>
        <p:nvSpPr>
          <p:cNvPr id="5" name="Прямоугольник 4"/>
          <p:cNvSpPr/>
          <p:nvPr/>
        </p:nvSpPr>
        <p:spPr>
          <a:xfrm rot="21105208">
            <a:off x="718458" y="3077651"/>
            <a:ext cx="21858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«Вязанные овощи»</a:t>
            </a:r>
          </a:p>
        </p:txBody>
      </p:sp>
      <p:pic>
        <p:nvPicPr>
          <p:cNvPr id="3074" name="Picture 2" descr="C:\Users\связной\Desktop\здоровье питание\анкета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0"/>
          <a:stretch/>
        </p:blipFill>
        <p:spPr bwMode="auto">
          <a:xfrm rot="20751547">
            <a:off x="328800" y="3997306"/>
            <a:ext cx="2965172" cy="167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763096">
            <a:off x="738854" y="5698047"/>
            <a:ext cx="267669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«Питание детей в ДОУ»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38420">
            <a:off x="4206330" y="5306941"/>
            <a:ext cx="443965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«Правильное питание дошкольников»</a:t>
            </a:r>
          </a:p>
        </p:txBody>
      </p:sp>
      <p:pic>
        <p:nvPicPr>
          <p:cNvPr id="3075" name="Picture 3" descr="D:\дс\Новая папка\DSCN19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537">
            <a:off x="5761645" y="3462834"/>
            <a:ext cx="2685271" cy="201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esktop\фото здоровье\IMG-20210224-WA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29" y="456339"/>
            <a:ext cx="2650210" cy="1913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96622" y="2397557"/>
            <a:ext cx="225042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работа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и родителя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1115616" y="908720"/>
            <a:ext cx="7272808" cy="4896544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67844" y="2311607"/>
            <a:ext cx="3168352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https://avatars.mds.yandex.net/get-zen_doc/1677529/pub_5d1e13e87cb0a100ae25e0d0_5d1e15dd1fd98a00ad4d365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" y="5067881"/>
            <a:ext cx="3154553" cy="1773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-niigd.ru/uploads/piramid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67" y="22384"/>
            <a:ext cx="2772308" cy="1847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zEPZsRbOZEKgBhR0XGMT1RkTmGeMvfG82VSFZlEiUoteKaKTM5SRkZCeTgDn6uOy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7793" r="3563" b="4599"/>
          <a:stretch/>
        </p:blipFill>
        <p:spPr bwMode="auto">
          <a:xfrm>
            <a:off x="387926" y="401782"/>
            <a:ext cx="271549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2794" y="260648"/>
            <a:ext cx="57170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здоровья дошкольника стоит под угрозой. И виной тому являются современные продукты питания, которые пагубно влияют на хрупкий организм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детском  возрасте уровень здоровья ребенка во многом определяется качеством питания. В настоящее время возросла актуальность здорового образа жизни.  Особое внимание стало уделяться правильному питанию, ведь именно оно одна из главных составляющих здорового образа жизни.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детские годы – то самое время, когда у ребенка вырабатываются базовые предпочтения в еде, создается основа для его гармоничного развития.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Правильное организовать питание детей дошкольного возраста – это одна из главных задач детского сада и родителей.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437112"/>
            <a:ext cx="6948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Питание ребенка дошкольного возраста должно быть: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олноценным;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азнообразным;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оброкачественным;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остаточной по объему и калорийности, вызывать чувство сытости.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6136" y="989418"/>
            <a:ext cx="4844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целостного отношения к собственному здоровью, освоению навыков правильного питания, как составной части здорового образа.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01008"/>
            <a:ext cx="8262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понять, что здоровье зависит от правильного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о том, какие продукты полезные, а какие вредные для здоровья, подвести к пониманию, что не все вкусное полезно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о безопасном питании, то есть сформировать осторожное отношение к несвежим и незнакомым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продуктам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санитарно-гигиенических правил при употреблении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творческие способности, их интересы, познавательную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 детей осознанное отношение к своему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питанию;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prraduga.68edu.ru/files/pages/1435867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4" y="989418"/>
            <a:ext cx="3571875" cy="200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1816" y="39117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269622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44205"/>
            <a:ext cx="49685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692696"/>
            <a:ext cx="504056" cy="7473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47115" y="613537"/>
            <a:ext cx="0" cy="16575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72200" y="692696"/>
            <a:ext cx="648072" cy="5760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9009" y="2864972"/>
            <a:ext cx="3672408" cy="64633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область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1950" y="2317201"/>
            <a:ext cx="1548172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1440093"/>
            <a:ext cx="2016224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724128" y="692696"/>
            <a:ext cx="972108" cy="22529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6565" y="1634481"/>
            <a:ext cx="2214246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3189387"/>
            <a:ext cx="2124236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10036" y="4626952"/>
            <a:ext cx="4572000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Информационно-коммуникативные технологии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2699792" y="692696"/>
            <a:ext cx="720080" cy="19938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3" idx="0"/>
          </p:cNvCxnSpPr>
          <p:nvPr/>
        </p:nvCxnSpPr>
        <p:spPr>
          <a:xfrm>
            <a:off x="4896036" y="692696"/>
            <a:ext cx="0" cy="16245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887563" y="2686533"/>
            <a:ext cx="0" cy="183187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059832" y="692696"/>
            <a:ext cx="792088" cy="21722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907704" y="3602472"/>
            <a:ext cx="792088" cy="18427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7544" y="5564694"/>
            <a:ext cx="2592288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430325" y="5749360"/>
            <a:ext cx="4111190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436096" y="692696"/>
            <a:ext cx="774086" cy="39342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485920" y="5273283"/>
            <a:ext cx="102304" cy="4760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https://img-fotki.yandex.ru/get/6841/200418627.8e/0_122910_eeceffb1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3" y="139135"/>
            <a:ext cx="2362908" cy="13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44205"/>
            <a:ext cx="49685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347486"/>
            <a:ext cx="2736303" cy="138499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Коллективная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119" y="4002742"/>
            <a:ext cx="2214246" cy="113877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639600"/>
            <a:ext cx="3024336" cy="166199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Наглядная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Папки-передвижки;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объявления.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579445" y="787434"/>
            <a:ext cx="904323" cy="131057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11960" y="787434"/>
            <a:ext cx="0" cy="234499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13149" y="787434"/>
            <a:ext cx="531059" cy="7473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6" descr="ÐÐ°ÑÑÐ¸Ð½ÐºÐ¸ Ð¿Ð¾ Ð·Ð°Ð¿ÑÐ¾ÑÑ ÐºÐ°ÑÑÐ¸Ð½ÐºÐ¸ ÑÐ°Ð±Ð¾ÑÐ° Ñ ÑÐ¾Ð´Ð¸ÑÐµÐ»ÑÐ¼Ð¸ Ð² Ð´Ð¾Ñ Ð¼ÑÐ»ÑÑÑÑÐ½Ñ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78" y="4348615"/>
            <a:ext cx="2505093" cy="22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здоровье питание\Attachments_elena1973anna@gmail.com_2021-03-10_12-51-19\Attachments_elena1973anna@gmail.com_2021-03-12_10-04-11\IMG_20210312_092542_resized_20210312_100411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0541">
            <a:off x="197950" y="908720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9087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 Надежда  Николаевна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ассказала  о своей профессии, о том,  какие вкусные и полезные блюда готовит для детей в детском саду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связной\Desktop\здоровье питание\Attachments_elena1973anna@gmail.com_2021-03-10_12-51-19\Attachments_elena1973anna@gmail.com_2021-03-12_10-04-11\IMG_20210312_093055_resized_20210312_100409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149">
            <a:off x="4601454" y="3255558"/>
            <a:ext cx="3858975" cy="28942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здоровье питание\Attachments_elena1973anna@gmail.com_2021-03-10_12-51-19\IMG_20210310_090801_resized_20210310_1251112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6" t="-421" r="768" b="-952"/>
          <a:stretch/>
        </p:blipFill>
        <p:spPr bwMode="auto">
          <a:xfrm rot="20630623">
            <a:off x="732656" y="459182"/>
            <a:ext cx="1838026" cy="268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язной\Desktop\здоровье питание\Attachments_elena1973anna@gmail.com_2021-03-10_12-51-19\IMG_20210310_090259_resized_20210310_1251172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/>
          <a:stretch/>
        </p:blipFill>
        <p:spPr bwMode="auto">
          <a:xfrm rot="804248">
            <a:off x="6417345" y="440489"/>
            <a:ext cx="2135991" cy="2504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384296">
            <a:off x="2811959" y="77333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язной\Desktop\здоровье питание\Attachments_elena1973anna@gmail.com_2021-03-10_12-51-19\IMG_20210310_091023_resized_20210310_125110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797">
            <a:off x="5920565" y="3571738"/>
            <a:ext cx="2160239" cy="281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594614">
            <a:off x="1275395" y="3190301"/>
            <a:ext cx="17652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Поворята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806330">
            <a:off x="6163368" y="3033276"/>
            <a:ext cx="20162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«Кафе»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вязной\Desktop\здоровье питание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179">
            <a:off x="645865" y="4329874"/>
            <a:ext cx="3024336" cy="169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760555">
            <a:off x="3963954" y="41529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47125">
            <a:off x="1877570" y="5910299"/>
            <a:ext cx="15841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«Угадай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запаху»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46636">
            <a:off x="4936215" y="5889079"/>
            <a:ext cx="167383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«Чудесный мешочек»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язной\Desktop\здоровье питание\Attachments_elena1973anna@gmail.com_2021-03-10_12-50-05\IMG_20210310_092025_resized_20210310_125003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760"/>
            <a:ext cx="2088232" cy="2072169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язной\Desktop\здоровье питание\Attachments_elena1973anna@gmail.com_2021-03-10_12-50-05\IMG_20210310_093142_resized_20210310_1250022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184" r="-5234"/>
          <a:stretch/>
        </p:blipFill>
        <p:spPr bwMode="auto">
          <a:xfrm>
            <a:off x="34071" y="2336061"/>
            <a:ext cx="3313793" cy="1625259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esktop\Attachments_elena1973anna@gmail.com_2021-03-01_10-16-15\IMG-20210301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85" y="3092277"/>
            <a:ext cx="2304256" cy="1728192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связной\Desktop\Attachments_elena1973anna@gmail.com_2021-03-01_10-16-15\IMG-20210301-WA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0"/>
          <a:stretch/>
        </p:blipFill>
        <p:spPr bwMode="auto">
          <a:xfrm>
            <a:off x="3983571" y="4703636"/>
            <a:ext cx="3180717" cy="1927989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язной\Desktop\IMG-20210322-WA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221">
            <a:off x="6300192" y="293323"/>
            <a:ext cx="2359433" cy="176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347125">
            <a:off x="880813" y="4796899"/>
            <a:ext cx="288668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«Овощи и фрукты вот полезные продукты»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683837">
            <a:off x="5312427" y="1982119"/>
            <a:ext cx="329462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«Поговорим о правильном питании»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9658" y="282760"/>
            <a:ext cx="327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 С ДЕТЬМИ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IMG-20210322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231">
            <a:off x="490367" y="494440"/>
            <a:ext cx="3862112" cy="289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язной\Desktop\Attachments_elena1973anna@gmail.com_2021-03-01_10-16-15\IMG-20210301-WA0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/>
          <a:stretch/>
        </p:blipFill>
        <p:spPr bwMode="auto">
          <a:xfrm rot="1168221">
            <a:off x="4076986" y="3581776"/>
            <a:ext cx="4029405" cy="2614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995201">
            <a:off x="1389203" y="3400858"/>
            <a:ext cx="26206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«Что лишнее»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286491">
            <a:off x="5605275" y="3108364"/>
            <a:ext cx="269646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фильма «Азбука здоровья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1722" y="200550"/>
            <a:ext cx="4330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РАБОТЕ С ДЕТЬМИ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s://ds05.infourok.ru/uploads/ex/0856/00108315-501c370a/hello_html_m2a3f06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3" y="4653136"/>
            <a:ext cx="182808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7">
      <a:dk1>
        <a:sysClr val="windowText" lastClr="000000"/>
      </a:dk1>
      <a:lt1>
        <a:sysClr val="window" lastClr="FFFFFF"/>
      </a:lt1>
      <a:dk2>
        <a:srgbClr val="212745"/>
      </a:dk2>
      <a:lt2>
        <a:srgbClr val="BBE8DD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0D78C9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469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40</cp:revision>
  <dcterms:created xsi:type="dcterms:W3CDTF">2021-03-09T13:24:24Z</dcterms:created>
  <dcterms:modified xsi:type="dcterms:W3CDTF">2021-04-09T10:36:03Z</dcterms:modified>
</cp:coreProperties>
</file>